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08"/>
  </p:normalViewPr>
  <p:slideViewPr>
    <p:cSldViewPr snapToGrid="0" snapToObjects="1">
      <p:cViewPr>
        <p:scale>
          <a:sx n="102" d="100"/>
          <a:sy n="102" d="100"/>
        </p:scale>
        <p:origin x="4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6A945-7EA6-674B-9776-BFD93BB5D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2507" y="2962656"/>
            <a:ext cx="8598645" cy="1795612"/>
          </a:xfrm>
        </p:spPr>
        <p:txBody>
          <a:bodyPr/>
          <a:lstStyle/>
          <a:p>
            <a:r>
              <a:rPr lang="es-EC" dirty="0"/>
              <a:t>Ensamblaje del kit:</a:t>
            </a:r>
            <a:br>
              <a:rPr lang="es-EC" dirty="0"/>
            </a:br>
            <a:r>
              <a:rPr lang="es-EC" dirty="0"/>
              <a:t>Generador Fotovoltaico.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D82E1C-74DA-324B-B0D4-6B7282AED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494" y="5167524"/>
            <a:ext cx="8825658" cy="861420"/>
          </a:xfrm>
        </p:spPr>
        <p:txBody>
          <a:bodyPr/>
          <a:lstStyle/>
          <a:p>
            <a:pPr algn="r"/>
            <a:r>
              <a:rPr lang="es-EC" dirty="0"/>
              <a:t>Insani Robotics</a:t>
            </a:r>
          </a:p>
        </p:txBody>
      </p:sp>
    </p:spTree>
    <p:extLst>
      <p:ext uri="{BB962C8B-B14F-4D97-AF65-F5344CB8AC3E}">
        <p14:creationId xmlns:p14="http://schemas.microsoft.com/office/powerpoint/2010/main" val="3887748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65C000-1FBF-AF47-B9E4-A1E83BF2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Listo!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F06176-16BB-2140-91EE-3BBFB157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/>
              <a:t>Ahora solo resta conectar entre plugs, pines electronicos.</a:t>
            </a:r>
          </a:p>
          <a:p>
            <a:r>
              <a:rPr lang="es-EC" dirty="0"/>
              <a:t>Cada pin posee su propio código de colores, se recomienda tener presente esto.</a:t>
            </a:r>
          </a:p>
        </p:txBody>
      </p:sp>
    </p:spTree>
    <p:extLst>
      <p:ext uri="{BB962C8B-B14F-4D97-AF65-F5344CB8AC3E}">
        <p14:creationId xmlns:p14="http://schemas.microsoft.com/office/powerpoint/2010/main" val="1080290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5F35CCA-81AA-7447-B5CB-A219DD306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0006" y="2603500"/>
            <a:ext cx="34163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BEA83-D637-1045-B2DD-70B28705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Introducción: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D5D4BE-8DA2-AB42-A30F-42E6C053A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C" dirty="0"/>
              <a:t>En esta guia corta de ensamblaje se hace enfoque a las partes que conforman a un sistema fotovoltaico.</a:t>
            </a:r>
          </a:p>
          <a:p>
            <a:pPr algn="just"/>
            <a:r>
              <a:rPr lang="es-EC" dirty="0"/>
              <a:t>Dichas partes realizan su funcion con el fin de obtener sumnistro electrico para las localias donde se llega a implementar.</a:t>
            </a:r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pPr marL="0" indent="0" algn="r">
              <a:buNone/>
            </a:pPr>
            <a:r>
              <a:rPr lang="es-EC" dirty="0"/>
              <a:t>¡Vamos a empezar!</a:t>
            </a:r>
          </a:p>
        </p:txBody>
      </p:sp>
    </p:spTree>
    <p:extLst>
      <p:ext uri="{BB962C8B-B14F-4D97-AF65-F5344CB8AC3E}">
        <p14:creationId xmlns:p14="http://schemas.microsoft.com/office/powerpoint/2010/main" val="177275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E124E7-11E9-284A-86A9-E650AFF5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El conjunto de partes: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9E043B9-FD2C-4344-B85B-82B88F1CE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17" y="2599528"/>
            <a:ext cx="1975564" cy="9906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pPr marL="0" indent="0" algn="just">
              <a:buNone/>
            </a:pPr>
            <a:r>
              <a:rPr lang="es-EC" dirty="0"/>
              <a:t>En este punto adoptaremos la nomenclatura.</a:t>
            </a:r>
          </a:p>
        </p:txBody>
      </p:sp>
      <p:sp>
        <p:nvSpPr>
          <p:cNvPr id="9" name="Marcador de contenido 5">
            <a:extLst>
              <a:ext uri="{FF2B5EF4-FFF2-40B4-BE49-F238E27FC236}">
                <a16:creationId xmlns:a16="http://schemas.microsoft.com/office/drawing/2014/main" id="{ABF86A2D-66AF-C341-939B-48BDF5B62824}"/>
              </a:ext>
            </a:extLst>
          </p:cNvPr>
          <p:cNvSpPr txBox="1">
            <a:spLocks/>
          </p:cNvSpPr>
          <p:nvPr/>
        </p:nvSpPr>
        <p:spPr>
          <a:xfrm>
            <a:off x="3664797" y="4572002"/>
            <a:ext cx="761868" cy="236168"/>
          </a:xfrm>
          <a:prstGeom prst="roundRect">
            <a:avLst>
              <a:gd name="adj" fmla="val 18023"/>
            </a:avLst>
          </a:prstGeom>
          <a:solidFill>
            <a:schemeClr val="accent5">
              <a:lumMod val="75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C" sz="700" dirty="0">
                <a:solidFill>
                  <a:schemeClr val="bg1">
                    <a:lumMod val="95000"/>
                  </a:schemeClr>
                </a:solidFill>
              </a:rPr>
              <a:t>Soportes panel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DE92CF0-4614-B045-8254-22B540A5F708}"/>
              </a:ext>
            </a:extLst>
          </p:cNvPr>
          <p:cNvGrpSpPr/>
          <p:nvPr/>
        </p:nvGrpSpPr>
        <p:grpSpPr>
          <a:xfrm>
            <a:off x="2850095" y="2158678"/>
            <a:ext cx="9163960" cy="4572000"/>
            <a:chOff x="2063017" y="2286000"/>
            <a:chExt cx="9163960" cy="457200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140E0243-4F2F-E548-8BAC-449305F83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1388" y="2286000"/>
              <a:ext cx="8432158" cy="4572000"/>
            </a:xfrm>
            <a:prstGeom prst="rect">
              <a:avLst/>
            </a:prstGeom>
          </p:spPr>
        </p:pic>
        <p:sp>
          <p:nvSpPr>
            <p:cNvPr id="7" name="Marcador de contenido 5">
              <a:extLst>
                <a:ext uri="{FF2B5EF4-FFF2-40B4-BE49-F238E27FC236}">
                  <a16:creationId xmlns:a16="http://schemas.microsoft.com/office/drawing/2014/main" id="{E2710104-A478-EE4F-A121-1CE314E31F51}"/>
                </a:ext>
              </a:extLst>
            </p:cNvPr>
            <p:cNvSpPr txBox="1">
              <a:spLocks/>
            </p:cNvSpPr>
            <p:nvPr/>
          </p:nvSpPr>
          <p:spPr>
            <a:xfrm>
              <a:off x="4884018" y="5747657"/>
              <a:ext cx="656811" cy="370718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Wingdings 3" charset="2"/>
                <a:buNone/>
              </a:pPr>
              <a:r>
                <a:rPr lang="es-EC" sz="1400" dirty="0">
                  <a:ln>
                    <a:solidFill>
                      <a:schemeClr val="bg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Base</a:t>
              </a:r>
            </a:p>
          </p:txBody>
        </p:sp>
        <p:sp>
          <p:nvSpPr>
            <p:cNvPr id="8" name="Marcador de contenido 5">
              <a:extLst>
                <a:ext uri="{FF2B5EF4-FFF2-40B4-BE49-F238E27FC236}">
                  <a16:creationId xmlns:a16="http://schemas.microsoft.com/office/drawing/2014/main" id="{66CF354C-222C-0F45-B6A1-51CDEFB05098}"/>
                </a:ext>
              </a:extLst>
            </p:cNvPr>
            <p:cNvSpPr txBox="1">
              <a:spLocks/>
            </p:cNvSpPr>
            <p:nvPr/>
          </p:nvSpPr>
          <p:spPr>
            <a:xfrm>
              <a:off x="2216997" y="5094514"/>
              <a:ext cx="653371" cy="294996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Wingdings 3" charset="2"/>
                <a:buNone/>
              </a:pPr>
              <a:r>
                <a:rPr lang="es-EC" sz="1200" dirty="0">
                  <a:solidFill>
                    <a:schemeClr val="bg1">
                      <a:lumMod val="95000"/>
                    </a:schemeClr>
                  </a:solidFill>
                </a:rPr>
                <a:t>Radial</a:t>
              </a:r>
            </a:p>
          </p:txBody>
        </p:sp>
        <p:sp>
          <p:nvSpPr>
            <p:cNvPr id="10" name="Marcador de contenido 5">
              <a:extLst>
                <a:ext uri="{FF2B5EF4-FFF2-40B4-BE49-F238E27FC236}">
                  <a16:creationId xmlns:a16="http://schemas.microsoft.com/office/drawing/2014/main" id="{24EC105D-2E8F-1445-9CDD-1FFBE41B43BC}"/>
                </a:ext>
              </a:extLst>
            </p:cNvPr>
            <p:cNvSpPr txBox="1">
              <a:spLocks/>
            </p:cNvSpPr>
            <p:nvPr/>
          </p:nvSpPr>
          <p:spPr>
            <a:xfrm>
              <a:off x="3143251" y="3694491"/>
              <a:ext cx="683908" cy="387003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475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Wingdings 3" charset="2"/>
                <a:buNone/>
              </a:pPr>
              <a:r>
                <a:rPr lang="es-EC" sz="1400" dirty="0">
                  <a:solidFill>
                    <a:schemeClr val="bg1">
                      <a:lumMod val="95000"/>
                    </a:schemeClr>
                  </a:solidFill>
                </a:rPr>
                <a:t>Bases de Radial</a:t>
              </a:r>
            </a:p>
          </p:txBody>
        </p:sp>
        <p:sp>
          <p:nvSpPr>
            <p:cNvPr id="11" name="Marcador de contenido 5">
              <a:extLst>
                <a:ext uri="{FF2B5EF4-FFF2-40B4-BE49-F238E27FC236}">
                  <a16:creationId xmlns:a16="http://schemas.microsoft.com/office/drawing/2014/main" id="{46C93BB3-1D99-494D-9AF9-78CED9BED2E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303440" y="2897778"/>
              <a:ext cx="1133856" cy="246886"/>
            </a:xfrm>
            <a:prstGeom prst="roundRect">
              <a:avLst>
                <a:gd name="adj" fmla="val 18023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Wingdings 3" charset="2"/>
                <a:buNone/>
              </a:pPr>
              <a:r>
                <a:rPr lang="es-EC" sz="900" dirty="0">
                  <a:solidFill>
                    <a:schemeClr val="bg1">
                      <a:lumMod val="95000"/>
                    </a:schemeClr>
                  </a:solidFill>
                </a:rPr>
                <a:t>Etiquetas de nivel </a:t>
              </a:r>
            </a:p>
          </p:txBody>
        </p:sp>
        <p:sp>
          <p:nvSpPr>
            <p:cNvPr id="12" name="Marcador de contenido 5">
              <a:extLst>
                <a:ext uri="{FF2B5EF4-FFF2-40B4-BE49-F238E27FC236}">
                  <a16:creationId xmlns:a16="http://schemas.microsoft.com/office/drawing/2014/main" id="{52E82CC1-E3D0-7C4D-A1A6-8EADDD4F8D81}"/>
                </a:ext>
              </a:extLst>
            </p:cNvPr>
            <p:cNvSpPr txBox="1">
              <a:spLocks/>
            </p:cNvSpPr>
            <p:nvPr/>
          </p:nvSpPr>
          <p:spPr>
            <a:xfrm>
              <a:off x="2063017" y="5882847"/>
              <a:ext cx="683907" cy="471055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Wingdings 3" charset="2"/>
                <a:buNone/>
              </a:pPr>
              <a:r>
                <a:rPr lang="es-EC" sz="1400" dirty="0">
                  <a:solidFill>
                    <a:schemeClr val="bg1">
                      <a:lumMod val="95000"/>
                    </a:schemeClr>
                  </a:solidFill>
                </a:rPr>
                <a:t>Bases banco Baterias</a:t>
              </a:r>
            </a:p>
          </p:txBody>
        </p:sp>
        <p:sp>
          <p:nvSpPr>
            <p:cNvPr id="13" name="Marcador de contenido 5">
              <a:extLst>
                <a:ext uri="{FF2B5EF4-FFF2-40B4-BE49-F238E27FC236}">
                  <a16:creationId xmlns:a16="http://schemas.microsoft.com/office/drawing/2014/main" id="{2424D3FD-EC8B-EF49-8514-0667A9EA0C93}"/>
                </a:ext>
              </a:extLst>
            </p:cNvPr>
            <p:cNvSpPr txBox="1">
              <a:spLocks/>
            </p:cNvSpPr>
            <p:nvPr/>
          </p:nvSpPr>
          <p:spPr>
            <a:xfrm>
              <a:off x="8900560" y="5183681"/>
              <a:ext cx="594623" cy="239380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Wingdings 3" charset="2"/>
                <a:buNone/>
              </a:pPr>
              <a:r>
                <a:rPr lang="es-EC" sz="1400" dirty="0">
                  <a:solidFill>
                    <a:schemeClr val="bg1">
                      <a:lumMod val="95000"/>
                    </a:schemeClr>
                  </a:solidFill>
                </a:rPr>
                <a:t>Tapa S</a:t>
              </a:r>
            </a:p>
          </p:txBody>
        </p:sp>
        <p:sp>
          <p:nvSpPr>
            <p:cNvPr id="14" name="Marcador de contenido 5">
              <a:extLst>
                <a:ext uri="{FF2B5EF4-FFF2-40B4-BE49-F238E27FC236}">
                  <a16:creationId xmlns:a16="http://schemas.microsoft.com/office/drawing/2014/main" id="{3816435B-06E1-C346-B9FD-5A79E13139FD}"/>
                </a:ext>
              </a:extLst>
            </p:cNvPr>
            <p:cNvSpPr txBox="1">
              <a:spLocks/>
            </p:cNvSpPr>
            <p:nvPr/>
          </p:nvSpPr>
          <p:spPr>
            <a:xfrm>
              <a:off x="9916367" y="5242012"/>
              <a:ext cx="594623" cy="239380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Wingdings 3" charset="2"/>
                <a:buNone/>
              </a:pPr>
              <a:r>
                <a:rPr lang="es-EC" sz="1400" dirty="0">
                  <a:solidFill>
                    <a:schemeClr val="bg1">
                      <a:lumMod val="95000"/>
                    </a:schemeClr>
                  </a:solidFill>
                </a:rPr>
                <a:t>Tapa I</a:t>
              </a:r>
            </a:p>
          </p:txBody>
        </p:sp>
        <p:sp>
          <p:nvSpPr>
            <p:cNvPr id="15" name="Marcador de contenido 5">
              <a:extLst>
                <a:ext uri="{FF2B5EF4-FFF2-40B4-BE49-F238E27FC236}">
                  <a16:creationId xmlns:a16="http://schemas.microsoft.com/office/drawing/2014/main" id="{71FB9A9C-2429-044B-A88F-8E75CFCE9B7B}"/>
                </a:ext>
              </a:extLst>
            </p:cNvPr>
            <p:cNvSpPr txBox="1">
              <a:spLocks/>
            </p:cNvSpPr>
            <p:nvPr/>
          </p:nvSpPr>
          <p:spPr>
            <a:xfrm>
              <a:off x="9256139" y="3495461"/>
              <a:ext cx="879895" cy="239380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s-EC" sz="1400" dirty="0">
                  <a:solidFill>
                    <a:schemeClr val="bg1">
                      <a:lumMod val="95000"/>
                    </a:schemeClr>
                  </a:solidFill>
                </a:rPr>
                <a:t>Frente chasis</a:t>
              </a:r>
            </a:p>
          </p:txBody>
        </p:sp>
        <p:sp>
          <p:nvSpPr>
            <p:cNvPr id="16" name="Marcador de contenido 5">
              <a:extLst>
                <a:ext uri="{FF2B5EF4-FFF2-40B4-BE49-F238E27FC236}">
                  <a16:creationId xmlns:a16="http://schemas.microsoft.com/office/drawing/2014/main" id="{C9057028-6C54-1F44-9927-AE6A37917A46}"/>
                </a:ext>
              </a:extLst>
            </p:cNvPr>
            <p:cNvSpPr txBox="1">
              <a:spLocks/>
            </p:cNvSpPr>
            <p:nvPr/>
          </p:nvSpPr>
          <p:spPr>
            <a:xfrm>
              <a:off x="9465293" y="4064075"/>
              <a:ext cx="1731794" cy="239380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s-EC" sz="1400" dirty="0">
                  <a:solidFill>
                    <a:schemeClr val="bg1">
                      <a:lumMod val="95000"/>
                    </a:schemeClr>
                  </a:solidFill>
                </a:rPr>
                <a:t>X2 lateral Sistema de carga 1</a:t>
              </a:r>
            </a:p>
          </p:txBody>
        </p:sp>
        <p:sp>
          <p:nvSpPr>
            <p:cNvPr id="17" name="Marcador de contenido 5">
              <a:extLst>
                <a:ext uri="{FF2B5EF4-FFF2-40B4-BE49-F238E27FC236}">
                  <a16:creationId xmlns:a16="http://schemas.microsoft.com/office/drawing/2014/main" id="{C4603BA6-D988-BF41-BE46-3E1FDEDE13FF}"/>
                </a:ext>
              </a:extLst>
            </p:cNvPr>
            <p:cNvSpPr txBox="1">
              <a:spLocks/>
            </p:cNvSpPr>
            <p:nvPr/>
          </p:nvSpPr>
          <p:spPr>
            <a:xfrm>
              <a:off x="9495183" y="6214765"/>
              <a:ext cx="1731794" cy="239380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s-EC" sz="1400" dirty="0">
                  <a:solidFill>
                    <a:schemeClr val="bg1">
                      <a:lumMod val="95000"/>
                    </a:schemeClr>
                  </a:solidFill>
                </a:rPr>
                <a:t>X2 lateral Sistema de carga 2</a:t>
              </a:r>
            </a:p>
          </p:txBody>
        </p:sp>
      </p:grpSp>
      <p:sp>
        <p:nvSpPr>
          <p:cNvPr id="18" name="Marcador de contenido 5">
            <a:extLst>
              <a:ext uri="{FF2B5EF4-FFF2-40B4-BE49-F238E27FC236}">
                <a16:creationId xmlns:a16="http://schemas.microsoft.com/office/drawing/2014/main" id="{F198D4ED-D22B-9443-A901-8905FA8B8AC8}"/>
              </a:ext>
            </a:extLst>
          </p:cNvPr>
          <p:cNvSpPr txBox="1">
            <a:spLocks/>
          </p:cNvSpPr>
          <p:nvPr/>
        </p:nvSpPr>
        <p:spPr>
          <a:xfrm>
            <a:off x="670917" y="3724994"/>
            <a:ext cx="1954812" cy="990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C" sz="1400" dirty="0"/>
              <a:t>Existen sistemas reguladores de carga de dos tipos, asi los laterales varian.</a:t>
            </a:r>
          </a:p>
        </p:txBody>
      </p:sp>
      <p:sp>
        <p:nvSpPr>
          <p:cNvPr id="20" name="Marcador de contenido 5">
            <a:extLst>
              <a:ext uri="{FF2B5EF4-FFF2-40B4-BE49-F238E27FC236}">
                <a16:creationId xmlns:a16="http://schemas.microsoft.com/office/drawing/2014/main" id="{899C1421-588B-2544-830D-BA0083015D54}"/>
              </a:ext>
            </a:extLst>
          </p:cNvPr>
          <p:cNvSpPr txBox="1">
            <a:spLocks/>
          </p:cNvSpPr>
          <p:nvPr/>
        </p:nvSpPr>
        <p:spPr>
          <a:xfrm>
            <a:off x="670917" y="4838217"/>
            <a:ext cx="1954812" cy="12153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C" sz="1400" dirty="0"/>
              <a:t>Estos sistemas son las placas con los puertos tanto de carga (USB) como de alimentación (pines polarizados).</a:t>
            </a:r>
          </a:p>
        </p:txBody>
      </p:sp>
      <p:sp>
        <p:nvSpPr>
          <p:cNvPr id="21" name="Marcador de contenido 5">
            <a:extLst>
              <a:ext uri="{FF2B5EF4-FFF2-40B4-BE49-F238E27FC236}">
                <a16:creationId xmlns:a16="http://schemas.microsoft.com/office/drawing/2014/main" id="{CBD262D0-1A01-2448-B834-ACBFD2AEE528}"/>
              </a:ext>
            </a:extLst>
          </p:cNvPr>
          <p:cNvSpPr txBox="1">
            <a:spLocks/>
          </p:cNvSpPr>
          <p:nvPr/>
        </p:nvSpPr>
        <p:spPr>
          <a:xfrm>
            <a:off x="4484673" y="4432218"/>
            <a:ext cx="885979" cy="541278"/>
          </a:xfrm>
          <a:prstGeom prst="roundRect">
            <a:avLst>
              <a:gd name="adj" fmla="val 29854"/>
            </a:avLst>
          </a:prstGeom>
          <a:solidFill>
            <a:schemeClr val="accent5">
              <a:lumMod val="75000"/>
            </a:schemeClr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C" sz="1400" dirty="0">
                <a:solidFill>
                  <a:schemeClr val="bg1">
                    <a:lumMod val="95000"/>
                  </a:schemeClr>
                </a:solidFill>
              </a:rPr>
              <a:t>Guias de la celda solar</a:t>
            </a:r>
          </a:p>
        </p:txBody>
      </p:sp>
    </p:spTree>
    <p:extLst>
      <p:ext uri="{BB962C8B-B14F-4D97-AF65-F5344CB8AC3E}">
        <p14:creationId xmlns:p14="http://schemas.microsoft.com/office/powerpoint/2010/main" val="47713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1A14E-BF8F-6148-BE4D-00349EAD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Ensamblaje bases de radial </a:t>
            </a:r>
          </a:p>
        </p:txBody>
      </p:sp>
      <p:pic>
        <p:nvPicPr>
          <p:cNvPr id="5" name="Marcador de contenido 4" descr="Imagen que contiene bisagra, accesorios metálicos&#10;&#10;Descripción generada automáticamente">
            <a:extLst>
              <a:ext uri="{FF2B5EF4-FFF2-40B4-BE49-F238E27FC236}">
                <a16:creationId xmlns:a16="http://schemas.microsoft.com/office/drawing/2014/main" id="{2F6D1690-07A0-1148-BBC0-C50DCD274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215" y="2468032"/>
            <a:ext cx="5369430" cy="3416300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9E5FDA2-6690-BB48-853F-E3363F95E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272" y="2468032"/>
            <a:ext cx="5479728" cy="33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2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E0EA06-CF89-DC4B-B9B7-F1FE49CD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Ensamblaje de radial y sus bases  </a:t>
            </a:r>
          </a:p>
        </p:txBody>
      </p:sp>
      <p:pic>
        <p:nvPicPr>
          <p:cNvPr id="5" name="Imagen 4" descr="Imagen que contiene accesorios metálicos&#10;&#10;Descripción generada automáticamente">
            <a:extLst>
              <a:ext uri="{FF2B5EF4-FFF2-40B4-BE49-F238E27FC236}">
                <a16:creationId xmlns:a16="http://schemas.microsoft.com/office/drawing/2014/main" id="{A0B02785-F6B9-9C47-A038-4B55089D0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1859155"/>
            <a:ext cx="5621438" cy="468126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35B639B-3771-D047-926F-B0BFF818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3" r="2339"/>
          <a:stretch/>
        </p:blipFill>
        <p:spPr>
          <a:xfrm>
            <a:off x="5852934" y="1859155"/>
            <a:ext cx="6083756" cy="46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12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A4C091-8C57-7F4E-9F87-4473EAE4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Bases para las baterías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FC8AD2C-6CD3-DF4E-A4E0-ADA963EF4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2"/>
          <a:stretch/>
        </p:blipFill>
        <p:spPr>
          <a:xfrm>
            <a:off x="209061" y="1837432"/>
            <a:ext cx="5902366" cy="451304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B60C014-B7F5-D448-B088-EAAE132CE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49"/>
          <a:stretch/>
        </p:blipFill>
        <p:spPr>
          <a:xfrm>
            <a:off x="6111427" y="1837432"/>
            <a:ext cx="5764192" cy="451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54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92AFA-B54E-F340-A2E5-08FDE36C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Guias de la celda solar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75CD1B4-D4A8-D842-A89B-73EC30098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990" y="1862440"/>
            <a:ext cx="5338847" cy="490161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54E53E2-7106-6447-A65B-07EE0CCDB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837" y="1862440"/>
            <a:ext cx="4761256" cy="468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99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355486-A0B5-2242-B034-2146CFDAE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88723"/>
            <a:ext cx="10108503" cy="1515649"/>
          </a:xfrm>
        </p:spPr>
        <p:txBody>
          <a:bodyPr/>
          <a:lstStyle/>
          <a:p>
            <a:r>
              <a:rPr lang="es-EC" dirty="0"/>
              <a:t>Chasis para la plca de regulación de carga.</a:t>
            </a:r>
          </a:p>
        </p:txBody>
      </p:sp>
      <p:pic>
        <p:nvPicPr>
          <p:cNvPr id="5" name="Imagen 4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63E9B4FE-AFE6-AE4A-A9CA-FF039257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2429963"/>
            <a:ext cx="4787900" cy="4127500"/>
          </a:xfrm>
          <a:prstGeom prst="rect">
            <a:avLst/>
          </a:prstGeom>
        </p:spPr>
      </p:pic>
      <p:pic>
        <p:nvPicPr>
          <p:cNvPr id="7" name="Imagen 6" descr="Imagen que contiene cielo, mesa&#10;&#10;Descripción generada automáticamente">
            <a:extLst>
              <a:ext uri="{FF2B5EF4-FFF2-40B4-BE49-F238E27FC236}">
                <a16:creationId xmlns:a16="http://schemas.microsoft.com/office/drawing/2014/main" id="{9097AE16-FE98-2A49-815F-8B724592D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806410"/>
            <a:ext cx="5689080" cy="476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63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D5C39-C859-FC4D-BAE0-70A96F36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842606"/>
          </a:xfrm>
        </p:spPr>
        <p:txBody>
          <a:bodyPr/>
          <a:lstStyle/>
          <a:p>
            <a:r>
              <a:rPr lang="es-EC" dirty="0"/>
              <a:t>Chasis 2 para la segunda opción de placa reguladora de carga.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FC9918-FDC1-6845-84A3-1198F5BD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728" y="2356572"/>
            <a:ext cx="5539548" cy="45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106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Sala de reuniones Ion</Template>
  <TotalTime>153</TotalTime>
  <Words>203</Words>
  <Application>Microsoft Macintosh PowerPoint</Application>
  <PresentationFormat>Panorámica</PresentationFormat>
  <Paragraphs>35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Sala de reuniones Ion</vt:lpstr>
      <vt:lpstr>Ensamblaje del kit: Generador Fotovoltaico.</vt:lpstr>
      <vt:lpstr>Introducción:</vt:lpstr>
      <vt:lpstr>El conjunto de partes:</vt:lpstr>
      <vt:lpstr>Ensamblaje bases de radial </vt:lpstr>
      <vt:lpstr>Ensamblaje de radial y sus bases  </vt:lpstr>
      <vt:lpstr>Bases para las baterías </vt:lpstr>
      <vt:lpstr>Guias de la celda solar</vt:lpstr>
      <vt:lpstr>Chasis para la plca de regulación de carga.</vt:lpstr>
      <vt:lpstr>Chasis 2 para la segunda opción de placa reguladora de carga.</vt:lpstr>
      <vt:lpstr>Listo!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Ensamblaje del kit: Generador Fotovoltaico.</dc:title>
  <dc:creator>JACKSON FRANCISCO FLORES CARPIO</dc:creator>
  <cp:lastModifiedBy>JACKSON FRANCISCO FLORES CARPIO</cp:lastModifiedBy>
  <cp:revision>11</cp:revision>
  <dcterms:created xsi:type="dcterms:W3CDTF">2019-02-16T02:07:49Z</dcterms:created>
  <dcterms:modified xsi:type="dcterms:W3CDTF">2019-02-16T04:41:41Z</dcterms:modified>
</cp:coreProperties>
</file>